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63" r:id="rId3"/>
    <p:sldId id="278" r:id="rId4"/>
    <p:sldId id="264" r:id="rId5"/>
    <p:sldId id="265" r:id="rId6"/>
    <p:sldId id="258" r:id="rId7"/>
    <p:sldId id="266" r:id="rId8"/>
    <p:sldId id="267" r:id="rId9"/>
    <p:sldId id="268" r:id="rId10"/>
    <p:sldId id="260" r:id="rId11"/>
    <p:sldId id="269" r:id="rId12"/>
    <p:sldId id="270" r:id="rId13"/>
    <p:sldId id="272" r:id="rId14"/>
    <p:sldId id="271" r:id="rId15"/>
    <p:sldId id="284" r:id="rId16"/>
    <p:sldId id="282" r:id="rId17"/>
    <p:sldId id="259" r:id="rId18"/>
    <p:sldId id="286" r:id="rId19"/>
    <p:sldId id="26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02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6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8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71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5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92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7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5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9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8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3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shariki.ru/" TargetMode="External"/><Relationship Id="rId2" Type="http://schemas.openxmlformats.org/officeDocument/2006/relationships/hyperlink" Target="http://sonyashnik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951" y="-24753"/>
            <a:ext cx="9110870" cy="352266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Урок по </a:t>
            </a:r>
            <a:r>
              <a:rPr lang="ru-RU" alt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6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8" cy="67913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24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" y="0"/>
            <a:ext cx="9144000" cy="1143000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9801"/>
            <a:ext cx="9144000" cy="2285608"/>
          </a:xfrm>
        </p:spPr>
        <p:txBody>
          <a:bodyPr>
            <a:normAutofit fontScale="85000" lnSpcReduction="1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Вредоносные программы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Вредоносные программы - это программы, негативно воздействующие на работу компьютера. К ним относятся вирусы, программы-шпионы, нежелательное рекламное ПО и различные формы вредоносных кодов.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sCAO4JT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05751"/>
            <a:ext cx="3489176" cy="257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8914" y="1412776"/>
            <a:ext cx="8229600" cy="30956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Спам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Спам - это нежелательные электронные письма, содержащие рекламные материалы. Спам дорого обходится для получателя, так как пользователь тратит на получение большего количества писем свое время и оплаченный интернет-трафик.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14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861" y="3993286"/>
            <a:ext cx="3815705" cy="286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видов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киберпреступления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целью которого является обман пользователей. Хищение конфиденциальных данных может привести к тому, что хакер незаконно получает доступ и каким-либо образом использует личную информацию пользователя, с целью получить материальную прибыль.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14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339" y="3645024"/>
            <a:ext cx="60007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" y="1052736"/>
            <a:ext cx="8820150" cy="2087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незнакомыми людьми 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злоумышленники используют эти каналы для того, чтобы заставить детей выдать личную информацию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ownloads\пр\2.jpg"/>
          <p:cNvPicPr>
            <a:picLocks noChangeAspect="1" noChangeArrowheads="1"/>
          </p:cNvPicPr>
          <p:nvPr/>
        </p:nvPicPr>
        <p:blipFill>
          <a:blip r:embed="rId2" cstate="print"/>
          <a:srcRect t="12315"/>
          <a:stretch>
            <a:fillRect/>
          </a:stretch>
        </p:blipFill>
        <p:spPr bwMode="auto">
          <a:xfrm>
            <a:off x="3121018" y="2882512"/>
            <a:ext cx="6024696" cy="396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745" y="1196752"/>
            <a:ext cx="9009246" cy="3455987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Киберхулиганы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Интернете, как и на любой игровой площадке, одни люди приятны, другие - нет. И дети, и взрослые с помощью Интернета могут изводить или запугивать других людей, начиная с присвоения прозвищ и заканчивая физическими угрозами. Например, дети иногда отправляют угрожающие комментарии или неприличные изображения через службы мгновенных сообщений или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незаметно для </a:t>
            </a:r>
          </a:p>
          <a:p>
            <a:pPr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родителей и общества.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Киберхищники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686" y="4094772"/>
            <a:ext cx="3327305" cy="27632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5232"/>
            <a:ext cx="3942623" cy="27632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323849" y="260648"/>
            <a:ext cx="42338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солнышко</a:t>
            </a:r>
          </a:p>
          <a:p>
            <a:pPr eaLnBrk="0" hangingPunct="0"/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нас.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 руки мы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"раз."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над нами весело 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шелестит трава.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руки мы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"два."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Соберем в корзинки мы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грибы,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наклоняемся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"три".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"четыре" и на "пять"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Станем дружно мы скакать.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по команде "шесть"</a:t>
            </a:r>
            <a:b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за парты тихо сесть!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897" y="0"/>
            <a:ext cx="5532107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4320"/>
            <a:ext cx="9144000" cy="11430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сети Интернет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сайты, соответствующие вашему возрасту;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лишнюю информацию;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свои личные данные: домашний адрес, адрес электронной почты, пароль;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виртуальной агрессии и преследований;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просматривайте все неопознанные ссылки и сообщения;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встречайтесь с людьми, с которыми познакомились в сети Интернет, без контроля взрослых;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незнакомым людям;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авторские права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сети Интернет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8958"/>
            <a:ext cx="8820472" cy="3005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сайты, соответствующие вашему возрасту;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лишнюю информацию;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виртуальной агрессии и преследований;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незнакомым людям;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авторские права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628" y="4365104"/>
            <a:ext cx="3775553" cy="229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3953"/>
            <a:ext cx="9144000" cy="193899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Следуй этим правилам каждый раз, когда «выходишь» в Интернет </a:t>
            </a:r>
            <a:endParaRPr kumimoji="0" lang="en-US" sz="4000" b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4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внимателен!</a:t>
            </a:r>
            <a:endParaRPr kumimoji="0" lang="ru-RU" sz="4000" b="1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а 93 из 5838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002944"/>
            <a:ext cx="6709248" cy="485505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AE33JJM олт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840000">
            <a:off x="758816" y="1490470"/>
            <a:ext cx="3875199" cy="2288503"/>
          </a:xfrm>
        </p:spPr>
      </p:pic>
      <p:pic>
        <p:nvPicPr>
          <p:cNvPr id="9219" name="Picture 3" descr="https://encrypted-tbn0.gstatic.com/images?q=tbn:ANd9GcT1Cp4AOj9FPN-81v8Lb5ZJt1Vi7v67iFXOvybacCIM2szDB-6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378" y="3573016"/>
            <a:ext cx="3795798" cy="2985629"/>
          </a:xfrm>
          <a:prstGeom prst="rect">
            <a:avLst/>
          </a:prstGeom>
          <a:noFill/>
        </p:spPr>
      </p:pic>
      <p:pic>
        <p:nvPicPr>
          <p:cNvPr id="9221" name="Picture 5" descr="https://encrypted-tbn0.gstatic.com/images?q=tbn:ANd9GcQWFeavoOh0e8XXcqAlS2oMntaIlr6TkCtbRgz--XkQogzmet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0000">
            <a:off x="5039981" y="1468305"/>
            <a:ext cx="3525432" cy="22663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177" y="22940"/>
            <a:ext cx="9144000" cy="1143000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в моей семье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3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 учащихся путем привития им навыков ответственного и безопасного поведения в современной информационно-коммуникационной среде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гпниеф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868" y="4437112"/>
            <a:ext cx="3567058" cy="214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31"/>
            <a:ext cx="9144000" cy="61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8178" y="5715000"/>
            <a:ext cx="9162177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за безопасный Интернет 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4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endParaRPr lang="ru-RU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User\Desktop\imagesCAY10V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429000"/>
            <a:ext cx="8136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1300" y="0"/>
            <a:ext cx="9155300" cy="1152128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4042792" cy="504056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система объединённых компьютерных сетей, глобальное информационное пространство, служит физической основой для Всемирной паутины и множества других систем передачи  данных. </a:t>
            </a:r>
          </a:p>
        </p:txBody>
      </p:sp>
      <p:pic>
        <p:nvPicPr>
          <p:cNvPr id="1026" name="Picture 2" descr="C:\Users\User\Desktop\Internet_map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556792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 минут,  часов в  течение  дня  я  провожу  за  компьютером.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учёбы  я  использую  Интернет  …..  минут,  часов  в  день.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Интернете  я  люблю ……………………………………………………………………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социальных  сетях  я  «сижу»  …..  минут, часов.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социальных  сетях  мне  нравится…………………………………………………….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 посещаю  такие  детские  социальные  сети как ….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 родители  контролируют   меня……………………………………..(да / нет  др.)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6KTTH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437112"/>
            <a:ext cx="2880320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сайты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для: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чата;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 просмотра фотографий и видео;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профиля в Интернете.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" y="0"/>
            <a:ext cx="9144000" cy="1143000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сайты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http://sonyashnik.com/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для детей: книжки, аудио, видео, игры.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http://www.smeshariki.ru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посвящен мультфильму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Lukochko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/net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Omlet.ru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954"/>
            <a:ext cx="9144000" cy="864096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советы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1"/>
            <a:ext cx="4244280" cy="36004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 утра решили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себя вести,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в Интернет ныряйте,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играйте там, играйте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игры - это классно!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быстро убегут!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316288" cy="36724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Пароль, логин, адрес почты,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твердо, наизусть!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когда тебе случится,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Повстречаться с диверсантом,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теряя ни минуты,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ты точно сообщи!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404018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нашел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крутую,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Верь и факты эти смело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нигде не проверяй!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вдруг случится,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домыслы нашёл,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тверди ты людям смело,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Интернет никогда не врёт!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0648"/>
            <a:ext cx="4041775" cy="374441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 очень быстро	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найти,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скорей пиши в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Ин-ете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быстро ты запрос.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 очень быстро, То пиши запрос ты сложный,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ты точно скоро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найдёшь!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agesCA2QJ1P0.jpg"/>
          <p:cNvPicPr>
            <a:picLocks noChangeAspect="1"/>
          </p:cNvPicPr>
          <p:nvPr/>
        </p:nvPicPr>
        <p:blipFill>
          <a:blip r:embed="rId2" cstate="print"/>
          <a:srcRect b="7485"/>
          <a:stretch>
            <a:fillRect/>
          </a:stretch>
        </p:blipFill>
        <p:spPr>
          <a:xfrm>
            <a:off x="2411760" y="4526360"/>
            <a:ext cx="2520280" cy="23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482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по   </vt:lpstr>
      <vt:lpstr>Цель:</vt:lpstr>
      <vt:lpstr>Интернет </vt:lpstr>
      <vt:lpstr>Интернет - </vt:lpstr>
      <vt:lpstr>Анкета </vt:lpstr>
      <vt:lpstr>Использовать сайты  можно для:</vt:lpstr>
      <vt:lpstr>Безопасные сайты</vt:lpstr>
      <vt:lpstr>Вредные советы</vt:lpstr>
      <vt:lpstr>Слайд 9</vt:lpstr>
      <vt:lpstr>Угрозы </vt:lpstr>
      <vt:lpstr>Слайд 11</vt:lpstr>
      <vt:lpstr>Слайд 12</vt:lpstr>
      <vt:lpstr>Слайд 13</vt:lpstr>
      <vt:lpstr>Слайд 14</vt:lpstr>
      <vt:lpstr>Слайд 15</vt:lpstr>
      <vt:lpstr>Правила поведения в сети Интернет</vt:lpstr>
      <vt:lpstr>Правила поведения в сети Интернет</vt:lpstr>
      <vt:lpstr>Слайд 18</vt:lpstr>
      <vt:lpstr>Интернет в моей семье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Интернете</dc:title>
  <dc:creator>User</dc:creator>
  <cp:lastModifiedBy>Учитель</cp:lastModifiedBy>
  <cp:revision>49</cp:revision>
  <dcterms:created xsi:type="dcterms:W3CDTF">2012-12-09T05:41:42Z</dcterms:created>
  <dcterms:modified xsi:type="dcterms:W3CDTF">2018-10-18T05:06:36Z</dcterms:modified>
</cp:coreProperties>
</file>